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082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8867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740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112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99637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9101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01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16281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7245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320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6559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2FC8D-2B4F-472B-AFCF-6CAFA5895097}" type="datetimeFigureOut">
              <a:rPr lang="ru-RU" smtClean="0"/>
              <a:t>04.12.2019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FC6D8-4B68-4AB2-8717-3590EF5D51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0201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Жукова_мастер-класс\презентация\каталог\титульник презентация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4070"/>
            <a:ext cx="9143999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5730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Жукова_мастер-класс\презентация\каталог\цель и задач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1" y="173074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7193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:\Жукова_мастер-класс\презентация\каталог\способы украшения_роспись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9773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F:\Жукова_мастер-класс\презентация\каталог\способы украшения снежинк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595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F:\Жукова_мастер-класс\презентация\каталог\способы украшения вытананк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7844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F:\Жукова_мастер-класс\презентация\каталог\способы украшения гирлянд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14308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F:\Жукова_мастер-класс\презентация\каталог\ТК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49" y="188640"/>
            <a:ext cx="9144000" cy="6465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33274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F:\Жукова_мастер-класс\презентация\каталог\слайд_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8970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92" y="261092"/>
            <a:ext cx="9144000" cy="646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92716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F:\Жукова_мастер-класс\презентация\каталог\слайд_1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465" y="260648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9503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:\Жукова_мастер-класс\презентация\каталог\слайд_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417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F:\Жукова_мастер-класс\презентация\каталог\слайд_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" y="188640"/>
            <a:ext cx="9144000" cy="6465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82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F:\Жукова_мастер-класс\презентация\каталог\слайд_1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4391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Жукова_мастер-класс\презентация\каталог\слайд_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46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62309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4000" cy="646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60415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4000" cy="646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77373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9671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28734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572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7053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873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900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71694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9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2759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194486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650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05397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21399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986611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0387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189084"/>
            <a:ext cx="9143998" cy="646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111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189084"/>
            <a:ext cx="9143996" cy="6464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10401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0</Words>
  <Application>Microsoft Office PowerPoint</Application>
  <PresentationFormat>Экран (4:3)</PresentationFormat>
  <Paragraphs>0</Paragraphs>
  <Slides>32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пк</dc:creator>
  <cp:lastModifiedBy>пк</cp:lastModifiedBy>
  <cp:revision>7</cp:revision>
  <dcterms:created xsi:type="dcterms:W3CDTF">2019-12-04T05:25:40Z</dcterms:created>
  <dcterms:modified xsi:type="dcterms:W3CDTF">2019-12-04T06:23:28Z</dcterms:modified>
</cp:coreProperties>
</file>