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12" r:id="rId1"/>
    <p:sldMasterId id="2147483713" r:id="rId2"/>
    <p:sldMasterId id="214748371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lastView="sldThumbnailView">
  <p:normalViewPr>
    <p:restoredLeft sz="15587"/>
    <p:restoredTop sz="94698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slideMaster" Target="slideMasters/slideMaster2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presProps" Target="presProps.xml"  /><Relationship Id="rId25" Type="http://schemas.openxmlformats.org/officeDocument/2006/relationships/viewProps" Target="viewProps.xml"  /><Relationship Id="rId26" Type="http://schemas.openxmlformats.org/officeDocument/2006/relationships/theme" Target="theme/theme1.xml"  /><Relationship Id="rId27" Type="http://schemas.openxmlformats.org/officeDocument/2006/relationships/tableStyles" Target="tableStyles.xml"  /><Relationship Id="rId3" Type="http://schemas.openxmlformats.org/officeDocument/2006/relationships/slideMaster" Target="slideMasters/slideMaster3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_rels/slideLayout3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3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1D1A5-5015-4DAE-93D7-E0DC93792C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290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B397E-3B05-45F6-9726-8D10F9453F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519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8882C-1CE8-41CB-95B9-CF3BDE75C3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97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D8912-E233-4D1E-B8E6-A0264E3DCC4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27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60130-AA2C-439B-91FA-E2D3D86C4D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05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A6FFC-BABA-4563-81F7-A19C1AC713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360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F23F4-5FC8-4EB9-9551-D1F351D360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54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82C22-B47D-4F7F-88DC-A0A2B01E92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289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DD331-3C8A-423A-90A9-70EE1EB695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235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0BC62-D404-460F-A1C7-C6437DDEE5F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249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4C9A3-F39B-4EB4-BAFD-20DF6F100E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4679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564D21-FB81-473F-8CD2-FA246881827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52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2F903-D6C0-42A5-9F34-BFFBA4E03A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979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4579C-1D21-4E1C-93B3-C0F385C2E4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793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D39D6-91E6-42C7-9515-917CBF34B96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660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784F8-DCB0-40AD-B255-A307C08E183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46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8FBD7-8285-45EB-9C69-473DA5FE797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84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EE151-47D1-4F53-A6C3-DAC48B4BAA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772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FA360-2AFA-41AE-BEFC-0CCDCE3522A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637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8DC7A-137F-4013-9C07-0A74D24BAD6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06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0B37E-AF48-49E6-B333-89B84CF7950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464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B20CF-51FA-4BAE-A822-D7447287A41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516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7BE2D28-6254-40C6-93B7-895A9A87EA1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14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F75FC9A-832F-4027-B13D-1FA991E5382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629453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10" Type="http://schemas.openxmlformats.org/officeDocument/2006/relationships/slideLayout" Target="../slideLayouts/slideLayout21.xml"  /><Relationship Id="rId11" Type="http://schemas.openxmlformats.org/officeDocument/2006/relationships/slideLayout" Target="../slideLayouts/slideLayout22.xml"  /><Relationship Id="rId12" Type="http://schemas.openxmlformats.org/officeDocument/2006/relationships/theme" Target="../theme/theme2.xml"  /><Relationship Id="rId2" Type="http://schemas.openxmlformats.org/officeDocument/2006/relationships/slideLayout" Target="../slideLayouts/slideLayout13.xml"  /><Relationship Id="rId3" Type="http://schemas.openxmlformats.org/officeDocument/2006/relationships/slideLayout" Target="../slideLayouts/slideLayout14.xml"  /><Relationship Id="rId4" Type="http://schemas.openxmlformats.org/officeDocument/2006/relationships/slideLayout" Target="../slideLayouts/slideLayout15.xml"  /><Relationship Id="rId5" Type="http://schemas.openxmlformats.org/officeDocument/2006/relationships/slideLayout" Target="../slideLayouts/slideLayout16.xml"  /><Relationship Id="rId6" Type="http://schemas.openxmlformats.org/officeDocument/2006/relationships/slideLayout" Target="../slideLayouts/slideLayout17.xml"  /><Relationship Id="rId7" Type="http://schemas.openxmlformats.org/officeDocument/2006/relationships/slideLayout" Target="../slideLayouts/slideLayout18.xml"  /><Relationship Id="rId8" Type="http://schemas.openxmlformats.org/officeDocument/2006/relationships/slideLayout" Target="../slideLayouts/slideLayout19.xml"  /><Relationship Id="rId9" Type="http://schemas.openxmlformats.org/officeDocument/2006/relationships/slideLayout" Target="../slideLayouts/slideLayout20.xml"  /></Relationships>
</file>

<file path=ppt/slideMasters/_rels/slideMaster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10" Type="http://schemas.openxmlformats.org/officeDocument/2006/relationships/slideLayout" Target="../slideLayouts/slideLayout32.xml"  /><Relationship Id="rId11" Type="http://schemas.openxmlformats.org/officeDocument/2006/relationships/slideLayout" Target="../slideLayouts/slideLayout33.xml"  /><Relationship Id="rId12" Type="http://schemas.openxmlformats.org/officeDocument/2006/relationships/slideLayout" Target="../slideLayouts/slideLayout34.xml"  /><Relationship Id="rId13" Type="http://schemas.openxmlformats.org/officeDocument/2006/relationships/slideLayout" Target="../slideLayouts/slideLayout35.xml"  /><Relationship Id="rId14" Type="http://schemas.openxmlformats.org/officeDocument/2006/relationships/theme" Target="../theme/theme3.xml"  /><Relationship Id="rId2" Type="http://schemas.openxmlformats.org/officeDocument/2006/relationships/slideLayout" Target="../slideLayouts/slideLayout24.xml"  /><Relationship Id="rId3" Type="http://schemas.openxmlformats.org/officeDocument/2006/relationships/slideLayout" Target="../slideLayouts/slideLayout25.xml"  /><Relationship Id="rId4" Type="http://schemas.openxmlformats.org/officeDocument/2006/relationships/slideLayout" Target="../slideLayouts/slideLayout26.xml"  /><Relationship Id="rId5" Type="http://schemas.openxmlformats.org/officeDocument/2006/relationships/slideLayout" Target="../slideLayouts/slideLayout27.xml"  /><Relationship Id="rId6" Type="http://schemas.openxmlformats.org/officeDocument/2006/relationships/slideLayout" Target="../slideLayouts/slideLayout28.xml"  /><Relationship Id="rId7" Type="http://schemas.openxmlformats.org/officeDocument/2006/relationships/slideLayout" Target="../slideLayouts/slideLayout29.xml"  /><Relationship Id="rId8" Type="http://schemas.openxmlformats.org/officeDocument/2006/relationships/slideLayout" Target="../slideLayouts/slideLayout30.xml"  /><Relationship Id="rId9" Type="http://schemas.openxmlformats.org/officeDocument/2006/relationships/slideLayout" Target="../slideLayouts/slideLayout3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BFF9E-3378-4D8E-AC2C-CE441433ABCC}" type="datetimeFigureOut">
              <a:rPr lang="ru-RU" smtClean="0"/>
              <a:pPr/>
              <a:t>17.10.2014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3EF94-E05E-4341-AC05-F69E48703C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FCFE8-1E02-448C-8DEB-5CA87040058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70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F9867"/>
            </a:gs>
            <a:gs pos="50000">
              <a:srgbClr val="FEF5CE"/>
            </a:gs>
            <a:gs pos="100000">
              <a:srgbClr val="EF986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A46BDF-3BF0-49E8-AE20-C5347F85D3A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78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audio" Target="file:///C:\Users\&#1087;&#1082;\Desktop\&#1055;&#1088;&#1077;&#1079;&#1077;&#1085;&#1090;&#1072;&#1094;&#1080;&#1103;%20&#1056;&#1086;&#1076;&#1080;&#1085;&#1072;%20&#1084;&#1086;&#1103;%20-%20&#1056;&#1086;&#1089;&#1089;&#1080;&#1103;\&#1057;&#1086;&#1092;&#1080;&#1103;%20&#1056;&#1086;&#1090;&#1072;&#1088;&#1091;%20-%20&#1056;&#1086;&#1076;&#1080;&#1085;&#1072;%20&#1084;&#1086;&#1103;.mp3" TargetMode="External"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audio" Target="file:///C:\Users\&#1087;&#1082;\Desktop\&#1055;&#1088;&#1077;&#1079;&#1077;&#1085;&#1090;&#1072;&#1094;&#1080;&#1103;%20&#1056;&#1086;&#1076;&#1080;&#1085;&#1072;%20&#1084;&#1086;&#1103;%20-%20&#1056;&#1086;&#1089;&#1089;&#1080;&#1103;\&#1043;&#1080;&#1084;&#1085;%20&#1056;&#1086;&#1089;&#1089;&#1080;&#1080;%20-%20&#1075;&#1080;&#1084;&#1085;%20%20(audiopoisk.com).mp3" TargetMode="External"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4.jpeg"  /><Relationship Id="rId4" Type="http://schemas.openxmlformats.org/officeDocument/2006/relationships/image" Target="../media/image2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audio" Target="file:///C:\Users\&#1087;&#1082;\Desktop\&#1055;&#1088;&#1077;&#1079;&#1077;&#1085;&#1090;&#1072;&#1094;&#1080;&#1103;%20&#1056;&#1086;&#1076;&#1080;&#1085;&#1072;%20&#1084;&#1086;&#1103;%20-%20&#1056;&#1086;&#1089;&#1089;&#1080;&#1103;\Zvonari-Severa-Rusi-Prazdnichnyy-zvon-kolokolov(muzofon.com).mp3" TargetMode="External"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6.jpeg"  /><Relationship Id="rId4" Type="http://schemas.openxmlformats.org/officeDocument/2006/relationships/image" Target="../media/image7.jpeg"  /><Relationship Id="rId5" Type="http://schemas.openxmlformats.org/officeDocument/2006/relationships/image" Target="../media/image8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Relationship Id="rId2" Type="http://schemas.openxmlformats.org/officeDocument/2006/relationships/image" Target="../media/image9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5.xml"  /><Relationship Id="rId2" Type="http://schemas.openxmlformats.org/officeDocument/2006/relationships/image" Target="../media/image10.jpeg"  /><Relationship Id="rId3" Type="http://schemas.openxmlformats.org/officeDocument/2006/relationships/image" Target="../media/image11.jpeg"  /><Relationship Id="rId4" Type="http://schemas.openxmlformats.org/officeDocument/2006/relationships/image" Target="../media/image12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3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gif"  /><Relationship Id="rId3" Type="http://schemas.openxmlformats.org/officeDocument/2006/relationships/image" Target="../media/image15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6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7.jpeg"  /><Relationship Id="rId3" Type="http://schemas.openxmlformats.org/officeDocument/2006/relationships/image" Target="../media/image18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9.jpeg"  /><Relationship Id="rId3" Type="http://schemas.openxmlformats.org/officeDocument/2006/relationships/image" Target="../media/image20.jpeg"  /><Relationship Id="rId4" Type="http://schemas.openxmlformats.org/officeDocument/2006/relationships/image" Target="../media/image21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audio" Target="file:///C:\Users\&#1087;&#1082;\Desktop\&#1055;&#1088;&#1077;&#1079;&#1077;&#1085;&#1090;&#1072;&#1094;&#1080;&#1103;%20&#1056;&#1086;&#1076;&#1080;&#1085;&#1072;%20&#1084;&#1086;&#1103;%20-%20&#1056;&#1086;&#1089;&#1089;&#1080;&#1103;\Zvonari-Severa-Rusi-Prazdnichnyy-zvon-kolokolov(muzofon.com).mp3" TargetMode="External"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6.jpeg"  /><Relationship Id="rId4" Type="http://schemas.openxmlformats.org/officeDocument/2006/relationships/image" Target="../media/image7.jpeg"  /><Relationship Id="rId5" Type="http://schemas.openxmlformats.org/officeDocument/2006/relationships/image" Target="../media/image8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2.jpeg"  /><Relationship Id="rId3" Type="http://schemas.openxmlformats.org/officeDocument/2006/relationships/image" Target="../media/image23.jpe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4.jpe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audio" Target="file:///C:\Users\&#1087;&#1082;\Desktop\&#1055;&#1088;&#1077;&#1079;&#1077;&#1085;&#1090;&#1072;&#1094;&#1080;&#1103;%20&#1056;&#1086;&#1076;&#1080;&#1085;&#1072;%20&#1084;&#1086;&#1103;%20-%20&#1056;&#1086;&#1089;&#1089;&#1080;&#1103;\Zvonari-Severa-Rusi-Prazdnichnyy-zvon-kolokolov(muzofon.com).mp3" TargetMode="External"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6.jpeg"  /><Relationship Id="rId4" Type="http://schemas.openxmlformats.org/officeDocument/2006/relationships/image" Target="../media/image7.jpeg"  /><Relationship Id="rId5" Type="http://schemas.openxmlformats.org/officeDocument/2006/relationships/image" Target="../media/image8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5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8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6.jpe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7.jpe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cs9286.vkontakte.ru/u4291326/-14/x_6b5427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265"/>
            <a:ext cx="9144000" cy="6691470"/>
          </a:xfrm>
          <a:prstGeom prst="rect">
            <a:avLst/>
          </a:prstGeom>
          <a:noFill/>
        </p:spPr>
      </p:pic>
      <p:pic>
        <p:nvPicPr>
          <p:cNvPr id="5" name="София Ротару - Родина мо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7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://img-fotki.yandex.ru/get/16/olga-azizoff.2/0_876d_e2b38cac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764" y="-1"/>
            <a:ext cx="8820472" cy="6932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img1.liveinternet.ru/images/attach/c/2/84/147/84147343_large_Gimn_Ross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Гимн России - гимн  (audiopoisk.com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7099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gigamir.net/upload/img/content/originnal_4fac953a017d32e5ff92a55f9fcc187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66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mouberez.ushur.ru/images/news/koleso_t1.jpg"/>
          <p:cNvPicPr>
            <a:picLocks noChangeAspect="1" noChangeArrowheads="1"/>
          </p:cNvPicPr>
          <p:nvPr/>
        </p:nvPicPr>
        <p:blipFill>
          <a:blip r:embed="rId4" cstate="print"/>
          <a:srcRect l="14258" r="15036"/>
          <a:stretch>
            <a:fillRect/>
          </a:stretch>
        </p:blipFill>
        <p:spPr bwMode="auto">
          <a:xfrm>
            <a:off x="1259632" y="0"/>
            <a:ext cx="6552728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onari-Severa-Rusi-Prazdnichnyy-zvon-kolokolov(muzofon.com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72800000">
                                      <p:cBhvr>
                                        <p:cTn id="14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117"/>
                            </p:stCondLst>
                            <p:childTnLst>
                              <p:par>
                                <p:cTn id="18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0000FF"/>
                </a:solidFill>
                <a:latin typeface="Arial" charset="0"/>
                <a:ea typeface="+mn-ea"/>
                <a:cs typeface="+mn-cs"/>
              </a:rPr>
              <a:t>Московский Кремль XVI — XVII вв.</a:t>
            </a:r>
            <a:r>
              <a:rPr lang="ru-RU" altLang="ru-RU" sz="2800" dirty="0">
                <a:solidFill>
                  <a:srgbClr val="0000FF"/>
                </a:solidFill>
                <a:latin typeface="Arial" charset="0"/>
                <a:ea typeface="+mn-ea"/>
                <a:cs typeface="+mn-cs"/>
              </a:rPr>
              <a:t> </a:t>
            </a:r>
            <a:br>
              <a:rPr lang="ru-RU" altLang="ru-RU" sz="2800" dirty="0">
                <a:solidFill>
                  <a:srgbClr val="0000FF"/>
                </a:solidFill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3" name="Picture 5" descr="2238f1be59aa03f95aefcc5963304a7e_fu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521079" cy="543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912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 descr="Изображение 03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381000"/>
            <a:ext cx="3505200" cy="25923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16" name="Picture 12" descr="Изображение 04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304800"/>
            <a:ext cx="3581400" cy="330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15" name="Picture 11" descr="Изображение 04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3200400"/>
            <a:ext cx="4267200" cy="33988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74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www.luchmir.com/Politika2010/DeloVkryshe10_files/image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7923"/>
            <a:ext cx="9144000" cy="7033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artnow.ru/img/643000/6433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5900" y="-28370"/>
            <a:ext cx="6372200" cy="6914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Сабли Минина и Пожарского</a:t>
            </a:r>
            <a:br>
              <a:rPr lang="ru-RU" altLang="ru-RU" sz="3200" b="1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4" descr="сабл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62" y="1700808"/>
            <a:ext cx="757979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398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pl8kms.wallst.ru/images/DNE/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3972" y="-9997"/>
            <a:ext cx="5076056" cy="68779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4" name="Picture 4" descr="http://img-fotki.yandex.ru/get/6/alekhandromendosa.3/0_5dcb_b497bbfd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075" y="761999"/>
            <a:ext cx="4352925" cy="6096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 descr="http://stat11.privet.ru/lr/081a5620f3b9f3b5807707c0c131886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622348" cy="4221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mouberez.ushur.ru/images/news/koleso_t1.jpg"/>
          <p:cNvPicPr>
            <a:picLocks noChangeAspect="1" noChangeArrowheads="1"/>
          </p:cNvPicPr>
          <p:nvPr/>
        </p:nvPicPr>
        <p:blipFill>
          <a:blip r:embed="rId4" cstate="print"/>
          <a:srcRect l="14258" r="15036"/>
          <a:stretch>
            <a:fillRect/>
          </a:stretch>
        </p:blipFill>
        <p:spPr bwMode="auto">
          <a:xfrm>
            <a:off x="1259632" y="0"/>
            <a:ext cx="6552728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onari-Severa-Rusi-Prazdnichnyy-zvon-kolokolov(muzofon.com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72800000">
                                      <p:cBhvr>
                                        <p:cTn id="14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117"/>
                            </p:stCondLst>
                            <p:childTnLst>
                              <p:par>
                                <p:cTn id="18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newsline25.ru/wp-content/uploads/2012/06/%D0%B2%D0%BE%D0%B9%D0%BD%D0%B0-1812-%D0%B3%D0%BE%D0%B4%D0%B0.jpg"/>
          <p:cNvPicPr>
            <a:picLocks noChangeAspect="1" noChangeArrowheads="1"/>
          </p:cNvPicPr>
          <p:nvPr/>
        </p:nvPicPr>
        <p:blipFill>
          <a:blip r:embed="rId3" cstate="print"/>
          <a:srcRect b="10101"/>
          <a:stretch>
            <a:fillRect/>
          </a:stretch>
        </p:blipFill>
        <p:spPr bwMode="auto">
          <a:xfrm>
            <a:off x="771957" y="0"/>
            <a:ext cx="760008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bochkavpechatleniy.com/data/photo/23142/davydov-kartina-4_original.jpg"/>
          <p:cNvPicPr>
            <a:picLocks noChangeAspect="1" noChangeArrowheads="1"/>
          </p:cNvPicPr>
          <p:nvPr/>
        </p:nvPicPr>
        <p:blipFill>
          <a:blip r:embed="rId2" cstate="print"/>
          <a:srcRect b="5636"/>
          <a:stretch>
            <a:fillRect/>
          </a:stretch>
        </p:blipFill>
        <p:spPr bwMode="auto">
          <a:xfrm>
            <a:off x="0" y="202332"/>
            <a:ext cx="9144000" cy="6453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mouberez.ushur.ru/images/news/koleso_t1.jpg"/>
          <p:cNvPicPr>
            <a:picLocks noChangeAspect="1" noChangeArrowheads="1"/>
          </p:cNvPicPr>
          <p:nvPr/>
        </p:nvPicPr>
        <p:blipFill>
          <a:blip r:embed="rId4" cstate="print"/>
          <a:srcRect l="14258" r="15036"/>
          <a:stretch>
            <a:fillRect/>
          </a:stretch>
        </p:blipFill>
        <p:spPr bwMode="auto">
          <a:xfrm>
            <a:off x="1259632" y="0"/>
            <a:ext cx="6552728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onari-Severa-Rusi-Prazdnichnyy-zvon-kolokolov(muzofon.com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72800000">
                                      <p:cBhvr>
                                        <p:cTn id="14" dur="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117"/>
                            </p:stCondLst>
                            <p:childTnLst>
                              <p:par>
                                <p:cTn id="18" presetID="3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cs9612.userapi.com/u20370151/-14/x_a57852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4360"/>
            <a:ext cx="9152738" cy="594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gradFill rotWithShape="0">
          <a:gsLst>
            <a:gs pos="0">
              <a:srgbClr val="3399ff"/>
            </a:gs>
            <a:gs pos="100000">
              <a:srgbClr val="ff0000"/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>
          <a:xfrm>
            <a:off x="323850" y="1125538"/>
            <a:ext cx="8712200" cy="411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altLang="ru-RU" sz="4400" b="1">
                <a:solidFill>
                  <a:srgbClr val="000000"/>
                </a:solidFill>
              </a:rPr>
              <a:t>         </a:t>
            </a:r>
            <a:r>
              <a:rPr lang="ru-RU" altLang="ru-RU" sz="4800" b="1" i="1">
                <a:solidFill>
                  <a:srgbClr val="ff0000"/>
                </a:solidFill>
                <a:latin typeface="Franklin Gothic Medium"/>
              </a:rPr>
              <a:t>Лозунг победителей:</a:t>
            </a:r>
            <a:endParaRPr lang="ru-RU" altLang="ru-RU" sz="4800" b="1" i="1">
              <a:solidFill>
                <a:srgbClr val="ff0000"/>
              </a:solidFill>
              <a:latin typeface="Franklin Gothic Medium"/>
            </a:endParaRPr>
          </a:p>
          <a:p>
            <a:pPr algn="ctr" eaLnBrk="1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altLang="ru-RU" sz="4400" b="1">
                <a:solidFill>
                  <a:srgbClr val="000000"/>
                </a:solidFill>
              </a:rPr>
              <a:t> </a:t>
            </a:r>
            <a:r>
              <a:rPr lang="ru-RU" altLang="ru-RU" sz="4800" b="1">
                <a:solidFill>
                  <a:srgbClr val="0000cc"/>
                </a:solidFill>
              </a:rPr>
              <a:t>«Держаться вместе, любить и помогать друг другу, уметь искренне прощать обидчика»</a:t>
            </a:r>
            <a:endParaRPr lang="ru-RU" altLang="ru-RU" sz="4800" b="1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www.mirv.ru/images_uploaded/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59"/>
            <a:ext cx="9144000" cy="6278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2" name="Picture 4" descr="http://img1.liveinternet.ru/images/attach/c/1/55/604/55604319_russia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62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58</ep:Words>
  <ep:PresentationFormat>Экран (4:3)</ep:PresentationFormat>
  <ep:Paragraphs>9</ep:Paragraphs>
  <ep:Slides>20</ep:Slides>
  <ep:Notes>0</ep:Notes>
  <ep:TotalTime>0</ep:TotalTime>
  <ep:HiddenSlides>0</ep:HiddenSlides>
  <ep:MMClips>5</ep:MMClips>
  <ep:HeadingPairs>
    <vt:vector size="4" baseType="variant">
      <vt:variant>
        <vt:lpstr>Тема</vt:lpstr>
      </vt:variant>
      <vt:variant>
        <vt:i4>3</vt:i4>
      </vt:variant>
      <vt:variant>
        <vt:lpstr>Заголовок слайда</vt:lpstr>
      </vt:variant>
      <vt:variant>
        <vt:i4>20</vt:i4>
      </vt:variant>
    </vt:vector>
  </ep:HeadingPairs>
  <ep:TitlesOfParts>
    <vt:vector size="23" baseType="lpstr">
      <vt:lpstr>Тема Office</vt:lpstr>
      <vt:lpstr>1_Оформление по умолчанию</vt:lpstr>
      <vt:lpstr>3_Оформление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 xml:space="preserve">Московский Кремль XVI — XVII вв.  </vt:lpstr>
      <vt:lpstr>Презентация PowerPoint</vt:lpstr>
      <vt:lpstr>Презентация PowerPoint</vt:lpstr>
      <vt:lpstr>Презентация PowerPoint</vt:lpstr>
      <vt:lpstr>Презентация PowerPoint</vt:lpstr>
      <vt:lpstr xml:space="preserve">Сабли Минина и Пожарского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Слайд 18</vt:lpstr>
      <vt:lpstr>Презентация PowerPoint</vt:lpstr>
      <vt:lpstr>Презентация PowerPoint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2012-11-05T11:13:49.000</dcterms:created>
  <dc:creator>Home</dc:creator>
  <cp:lastModifiedBy>леново</cp:lastModifiedBy>
  <dcterms:modified xsi:type="dcterms:W3CDTF">2018-10-14T16:33:52.298</dcterms:modified>
  <cp:revision>19</cp:revision>
  <dc:title>Слайд 1</dc:title>
  <cp:version>0906.0100.01</cp:version>
</cp:coreProperties>
</file>